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0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68F1-5E56-4B61-90B5-4F10F4BD0C75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571B-427D-4F12-8C4A-CE0EC7896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884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68F1-5E56-4B61-90B5-4F10F4BD0C75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571B-427D-4F12-8C4A-CE0EC7896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47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68F1-5E56-4B61-90B5-4F10F4BD0C75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571B-427D-4F12-8C4A-CE0EC7896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566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68F1-5E56-4B61-90B5-4F10F4BD0C75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571B-427D-4F12-8C4A-CE0EC7896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835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68F1-5E56-4B61-90B5-4F10F4BD0C75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571B-427D-4F12-8C4A-CE0EC7896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288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68F1-5E56-4B61-90B5-4F10F4BD0C75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571B-427D-4F12-8C4A-CE0EC7896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26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68F1-5E56-4B61-90B5-4F10F4BD0C75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571B-427D-4F12-8C4A-CE0EC7896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478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68F1-5E56-4B61-90B5-4F10F4BD0C75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571B-427D-4F12-8C4A-CE0EC7896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342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68F1-5E56-4B61-90B5-4F10F4BD0C75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571B-427D-4F12-8C4A-CE0EC7896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276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68F1-5E56-4B61-90B5-4F10F4BD0C75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571B-427D-4F12-8C4A-CE0EC7896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251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68F1-5E56-4B61-90B5-4F10F4BD0C75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571B-427D-4F12-8C4A-CE0EC7896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716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968F1-5E56-4B61-90B5-4F10F4BD0C75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571B-427D-4F12-8C4A-CE0EC7896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444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Collective.Works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hapter8.8-9-Theory.of.Historical.Materialism-gr.pptx" TargetMode="External"/><Relationship Id="rId2" Type="http://schemas.openxmlformats.org/officeDocument/2006/relationships/hyperlink" Target="Chapter8.1-5-Theory.of.Historical.Materialism-gr.ppt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4263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3688869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>
                <a:solidFill>
                  <a:prstClr val="black"/>
                </a:solidFill>
              </a:rPr>
              <a:t>Η </a:t>
            </a:r>
            <a:r>
              <a:rPr lang="el-GR" sz="4000" b="1" dirty="0">
                <a:solidFill>
                  <a:prstClr val="black"/>
                </a:solidFill>
              </a:rPr>
              <a:t>Θεωρία του Ιστορικού Υλισμού</a:t>
            </a:r>
          </a:p>
          <a:p>
            <a:pPr algn="ctr"/>
            <a:endParaRPr lang="el-GR" b="1" dirty="0">
              <a:solidFill>
                <a:prstClr val="black"/>
              </a:solidFill>
              <a:hlinkClick r:id="" action="ppaction://hlinkfile"/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l-GR" sz="3600" b="1" dirty="0" smtClean="0">
                <a:solidFill>
                  <a:prstClr val="black"/>
                </a:solidFill>
              </a:rPr>
              <a:t>Κεφάλαιο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l-GR" sz="3600" b="1" dirty="0" smtClean="0">
                <a:solidFill>
                  <a:prstClr val="black"/>
                </a:solidFill>
              </a:rPr>
              <a:t>Όγδοο</a:t>
            </a:r>
          </a:p>
          <a:p>
            <a:pPr algn="ctr"/>
            <a:r>
              <a:rPr lang="el-GR" sz="2800" b="1" dirty="0" smtClean="0">
                <a:solidFill>
                  <a:prstClr val="black"/>
                </a:solidFill>
              </a:rPr>
              <a:t>Υποκεφάλαια από 6 έως 7</a:t>
            </a:r>
            <a:endParaRPr lang="el-GR" sz="28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3728" y="3140968"/>
            <a:ext cx="4296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b="1" dirty="0">
                <a:solidFill>
                  <a:prstClr val="black"/>
                </a:solidFill>
                <a:hlinkClick r:id="" action="ppaction://hlinkfile"/>
              </a:rPr>
              <a:t>Συλλογική Δουλιά   -  </a:t>
            </a:r>
            <a:r>
              <a:rPr lang="en-US" b="1" dirty="0">
                <a:solidFill>
                  <a:prstClr val="black"/>
                </a:solidFill>
                <a:hlinkClick r:id="rId3" action="ppaction://hlinkfile"/>
              </a:rPr>
              <a:t>Collective Work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2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3" y="0"/>
            <a:ext cx="7609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12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37467"/>
            <a:ext cx="8424936" cy="608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4400" b="1" dirty="0">
                <a:solidFill>
                  <a:prstClr val="black"/>
                </a:solidFill>
              </a:rPr>
              <a:t>Η θεωρία του Ιστορικού Υλισμού</a:t>
            </a:r>
          </a:p>
          <a:p>
            <a:pPr algn="ctr">
              <a:spcBef>
                <a:spcPct val="20000"/>
              </a:spcBef>
            </a:pPr>
            <a:endParaRPr lang="el-GR" sz="3200" b="1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Προηγούμενη Ενότητα</a:t>
            </a:r>
          </a:p>
          <a:p>
            <a:pPr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Κεφάλαιο </a:t>
            </a:r>
            <a:r>
              <a:rPr lang="el-GR" sz="3200" b="1" dirty="0" smtClean="0">
                <a:solidFill>
                  <a:prstClr val="black"/>
                </a:solidFill>
              </a:rPr>
              <a:t>Όγδοο</a:t>
            </a:r>
          </a:p>
          <a:p>
            <a:pPr algn="ctr">
              <a:spcBef>
                <a:spcPct val="20000"/>
              </a:spcBef>
            </a:pPr>
            <a:r>
              <a:rPr lang="el-GR" sz="3200" b="1" dirty="0" smtClean="0">
                <a:solidFill>
                  <a:prstClr val="black"/>
                </a:solidFill>
                <a:hlinkClick r:id="rId2" action="ppaction://hlinkpres?slideindex=1&amp;slidetitle="/>
              </a:rPr>
              <a:t>Υποκεφάλαια από 1 έως 5</a:t>
            </a:r>
            <a:endParaRPr lang="el-GR" sz="3200" b="1" dirty="0" smtClean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l-GR" sz="3200" b="1" dirty="0" smtClean="0">
                <a:solidFill>
                  <a:prstClr val="black"/>
                </a:solidFill>
              </a:rPr>
              <a:t>* * * * *</a:t>
            </a:r>
          </a:p>
          <a:p>
            <a:pPr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Επόμενη ενότητα</a:t>
            </a:r>
          </a:p>
          <a:p>
            <a:pPr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Κεφάλαιο Όγδοο</a:t>
            </a:r>
          </a:p>
          <a:p>
            <a:pPr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  <a:hlinkClick r:id="rId3" action="ppaction://hlinkpres?slideindex=1&amp;slidetitle="/>
              </a:rPr>
              <a:t>Υποκεφάλαια από </a:t>
            </a:r>
            <a:r>
              <a:rPr lang="el-GR" sz="3200" b="1" dirty="0" smtClean="0">
                <a:solidFill>
                  <a:prstClr val="black"/>
                </a:solidFill>
                <a:hlinkClick r:id="rId3" action="ppaction://hlinkpres?slideindex=1&amp;slidetitle="/>
              </a:rPr>
              <a:t>8 </a:t>
            </a:r>
            <a:r>
              <a:rPr lang="el-GR" sz="3200" b="1" dirty="0">
                <a:solidFill>
                  <a:prstClr val="black"/>
                </a:solidFill>
                <a:hlinkClick r:id="rId3" action="ppaction://hlinkpres?slideindex=1&amp;slidetitle="/>
              </a:rPr>
              <a:t>έως </a:t>
            </a:r>
            <a:r>
              <a:rPr lang="el-GR" sz="3200" b="1" dirty="0" smtClean="0">
                <a:solidFill>
                  <a:prstClr val="black"/>
                </a:solidFill>
                <a:hlinkClick r:id="rId3" action="ppaction://hlinkpres?slideindex=1&amp;slidetitle="/>
              </a:rPr>
              <a:t>9</a:t>
            </a:r>
            <a:endParaRPr lang="el-GR" sz="3200" b="1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l-GR" sz="3200" b="1" dirty="0" smtClean="0">
                <a:solidFill>
                  <a:prstClr val="black"/>
                </a:solidFill>
              </a:rPr>
              <a:t>Κλικ </a:t>
            </a:r>
            <a:r>
              <a:rPr lang="el-GR" sz="3200" b="1" dirty="0">
                <a:solidFill>
                  <a:prstClr val="black"/>
                </a:solidFill>
              </a:rPr>
              <a:t>ν’ </a:t>
            </a:r>
            <a:r>
              <a:rPr lang="el-GR" sz="3200" b="1" dirty="0" smtClean="0">
                <a:solidFill>
                  <a:prstClr val="black"/>
                </a:solidFill>
              </a:rPr>
              <a:t>ανοίξει!</a:t>
            </a:r>
            <a:endParaRPr lang="el-GR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9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48"/>
            <a:ext cx="9144000" cy="67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" y="0"/>
            <a:ext cx="9109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23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33"/>
            <a:ext cx="9144000" cy="67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0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" y="0"/>
            <a:ext cx="9115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4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59"/>
            <a:ext cx="9144000" cy="66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6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67"/>
            <a:ext cx="9144000" cy="663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95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89"/>
            <a:ext cx="9144000" cy="67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96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83"/>
            <a:ext cx="9144000" cy="664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05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50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Chambis Kiatipis</dc:creator>
  <cp:lastModifiedBy>Chambis Kiatipis</cp:lastModifiedBy>
  <cp:revision>7</cp:revision>
  <dcterms:created xsi:type="dcterms:W3CDTF">2015-05-11T23:21:35Z</dcterms:created>
  <dcterms:modified xsi:type="dcterms:W3CDTF">2015-05-15T15:00:58Z</dcterms:modified>
</cp:coreProperties>
</file>