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8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6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3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88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6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7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42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76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51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1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68F1-5E56-4B61-90B5-4F10F4BD0C75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571B-427D-4F12-8C4A-CE0EC7896E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4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hapter8.6-7-Theory.of.Historical.Materialism-gr.pptx" TargetMode="External"/><Relationship Id="rId2" Type="http://schemas.openxmlformats.org/officeDocument/2006/relationships/hyperlink" Target="Chapter7-Theory.of.Historical.Materialism-gr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688869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prstClr val="black"/>
                </a:solidFill>
              </a:rPr>
              <a:t>Η </a:t>
            </a:r>
            <a:r>
              <a:rPr lang="el-GR" sz="4000" b="1" dirty="0">
                <a:solidFill>
                  <a:prstClr val="black"/>
                </a:solidFill>
              </a:rPr>
              <a:t>Θεωρία του Ιστορικού Υλισμού</a:t>
            </a:r>
          </a:p>
          <a:p>
            <a:pPr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l-GR" sz="3600" b="1" dirty="0" smtClean="0">
                <a:solidFill>
                  <a:prstClr val="black"/>
                </a:solidFill>
              </a:rPr>
              <a:t>Κεφάλαιο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l-GR" sz="3600" b="1" dirty="0" smtClean="0">
                <a:solidFill>
                  <a:prstClr val="black"/>
                </a:solidFill>
              </a:rPr>
              <a:t>Όγδοο</a:t>
            </a:r>
          </a:p>
          <a:p>
            <a:pPr algn="ctr"/>
            <a:r>
              <a:rPr lang="el-GR" sz="2800" b="1" dirty="0" smtClean="0">
                <a:solidFill>
                  <a:prstClr val="black"/>
                </a:solidFill>
              </a:rPr>
              <a:t>Υποκεφάλαια από 1 έως 5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3140968"/>
            <a:ext cx="429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67"/>
            <a:ext cx="9144000" cy="65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9"/>
            <a:ext cx="9144000" cy="68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2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8700"/>
            <a:ext cx="8229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37467"/>
            <a:ext cx="8424936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Έβδομο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* * * * *</a:t>
            </a: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Επόμενη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Κεφάλαιο Όγδοο</a:t>
            </a: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Υποκεφάλαια από 6 έως 7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</a:t>
            </a:r>
            <a:r>
              <a:rPr lang="el-GR" sz="3200" b="1" dirty="0" smtClean="0">
                <a:solidFill>
                  <a:prstClr val="black"/>
                </a:solidFill>
              </a:rPr>
              <a:t>ανοίξει!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7"/>
            <a:ext cx="9144000" cy="68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9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9"/>
            <a:ext cx="9144000" cy="6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66"/>
            <a:ext cx="9144000" cy="66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73"/>
            <a:ext cx="9144000" cy="66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1"/>
            <a:ext cx="9144000" cy="65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72"/>
            <a:ext cx="9144000" cy="65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91"/>
            <a:ext cx="9144000" cy="66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0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1"/>
            <a:ext cx="9144000" cy="66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45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7</cp:revision>
  <dcterms:created xsi:type="dcterms:W3CDTF">2015-05-11T23:21:35Z</dcterms:created>
  <dcterms:modified xsi:type="dcterms:W3CDTF">2015-05-15T14:58:33Z</dcterms:modified>
</cp:coreProperties>
</file>