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2" r:id="rId14"/>
    <p:sldId id="273" r:id="rId15"/>
    <p:sldId id="26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009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748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09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94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04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93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19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17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4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6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0500-A2B6-4F6C-8FAD-56D4E9994FE2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6AB9-05FD-4886-B72F-052CEEBB25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70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hapter8-Theory.of.Historical.Materialism-gr.pptx" TargetMode="External"/><Relationship Id="rId2" Type="http://schemas.openxmlformats.org/officeDocument/2006/relationships/hyperlink" Target="Chapter6-Theory.of.Historical.Materialism-gr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705576"/>
            <a:ext cx="78488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algn="ctr"/>
            <a:r>
              <a:rPr lang="el-GR" sz="3600" b="1" dirty="0" smtClean="0">
                <a:solidFill>
                  <a:prstClr val="black"/>
                </a:solidFill>
              </a:rPr>
              <a:t>Κεφάλαιο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l-GR" sz="3600" b="1" dirty="0" smtClean="0">
                <a:solidFill>
                  <a:prstClr val="black"/>
                </a:solidFill>
              </a:rPr>
              <a:t>Έβδομο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3163571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2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01"/>
            <a:ext cx="9144000" cy="66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37"/>
            <a:ext cx="9144000" cy="67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1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18"/>
            <a:ext cx="9144000" cy="65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43"/>
            <a:ext cx="9144000" cy="6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3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81"/>
            <a:ext cx="9144000" cy="66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37467"/>
            <a:ext cx="8424936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Έκτο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* </a:t>
            </a:r>
            <a:r>
              <a:rPr lang="el-GR" sz="3200" b="1" dirty="0">
                <a:solidFill>
                  <a:prstClr val="black"/>
                </a:solidFill>
              </a:rPr>
              <a:t>* * * *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Όγδοο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</a:t>
            </a:r>
            <a:r>
              <a:rPr lang="el-GR" sz="3200" b="1" dirty="0" smtClean="0">
                <a:solidFill>
                  <a:prstClr val="black"/>
                </a:solidFill>
              </a:rPr>
              <a:t>ανοίξει!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07"/>
            <a:ext cx="9144000" cy="65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0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60"/>
            <a:ext cx="9144000" cy="66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72"/>
            <a:ext cx="9144000" cy="64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83"/>
            <a:ext cx="9144000" cy="66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53"/>
            <a:ext cx="9144000" cy="65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0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4"/>
            <a:ext cx="9144000" cy="67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0"/>
            <a:ext cx="9144000" cy="67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81"/>
            <a:ext cx="9144000" cy="66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6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35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4</cp:revision>
  <dcterms:created xsi:type="dcterms:W3CDTF">2015-05-11T23:21:19Z</dcterms:created>
  <dcterms:modified xsi:type="dcterms:W3CDTF">2015-05-15T14:55:59Z</dcterms:modified>
</cp:coreProperties>
</file>