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0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78" y="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806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9298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0172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5030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031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925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5304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00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23323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7679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960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4E861-01C2-4E3C-AF08-1C691EDCFFF7}" type="datetimeFigureOut">
              <a:rPr lang="el-GR" smtClean="0"/>
              <a:t>29/11/2017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FC2AA-1AD6-43CA-B466-FC7B8160326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624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Collective.Works.ht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hapter7-Theory.of.Historical.Materialism-gr.pptx" TargetMode="External"/><Relationship Id="rId2" Type="http://schemas.openxmlformats.org/officeDocument/2006/relationships/hyperlink" Target="Chapter5-Theory.of.Historical.Materialism-gr.ppt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4263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9552" y="3933056"/>
            <a:ext cx="784887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40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lvl="0" algn="ctr"/>
            <a:endParaRPr lang="el-GR" b="1" dirty="0">
              <a:solidFill>
                <a:prstClr val="black"/>
              </a:solidFill>
              <a:hlinkClick r:id="" action="ppaction://hlinkfile"/>
            </a:endParaRPr>
          </a:p>
          <a:p>
            <a:pPr lvl="0" algn="ctr"/>
            <a:endParaRPr lang="en-US" b="1" dirty="0">
              <a:solidFill>
                <a:prstClr val="black"/>
              </a:solidFill>
            </a:endParaRPr>
          </a:p>
          <a:p>
            <a:pPr lvl="0" algn="ctr"/>
            <a:r>
              <a:rPr lang="el-GR" sz="3600" b="1" dirty="0">
                <a:solidFill>
                  <a:prstClr val="black"/>
                </a:solidFill>
              </a:rPr>
              <a:t>Κεφάλαιο</a:t>
            </a:r>
            <a:r>
              <a:rPr lang="en-US" sz="3600" b="1" dirty="0">
                <a:solidFill>
                  <a:prstClr val="black"/>
                </a:solidFill>
              </a:rPr>
              <a:t> </a:t>
            </a:r>
            <a:r>
              <a:rPr lang="el-GR" sz="3600" b="1" dirty="0">
                <a:solidFill>
                  <a:prstClr val="black"/>
                </a:solidFill>
              </a:rPr>
              <a:t>Έκτο</a:t>
            </a:r>
          </a:p>
          <a:p>
            <a:pPr lvl="0" algn="ctr"/>
            <a:r>
              <a:rPr lang="el-GR" sz="3600" b="1" dirty="0">
                <a:solidFill>
                  <a:prstClr val="black"/>
                </a:solidFill>
              </a:rPr>
              <a:t>ΚΡΑΤΟΣ ΚΑΙ ΔΙΚΑΙΟ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1403647" y="2843400"/>
            <a:ext cx="59861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l-GR" sz="2800" b="1" dirty="0">
                <a:solidFill>
                  <a:prstClr val="black"/>
                </a:solidFill>
                <a:hlinkClick r:id="" action="ppaction://hlinkfile"/>
              </a:rPr>
              <a:t>Συλλογική Δουλιά   -  </a:t>
            </a:r>
            <a:r>
              <a:rPr lang="en-US" sz="2800" b="1" dirty="0">
                <a:solidFill>
                  <a:prstClr val="black"/>
                </a:solidFill>
                <a:hlinkClick r:id="rId3" action="ppaction://hlinkfile"/>
              </a:rPr>
              <a:t>Collective Work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256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081"/>
            <a:ext cx="9144000" cy="662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610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637467"/>
            <a:ext cx="8424936" cy="490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l-GR" sz="4400" b="1" dirty="0">
                <a:solidFill>
                  <a:prstClr val="black"/>
                </a:solidFill>
              </a:rPr>
              <a:t>Η θεωρία του Ιστορικού Υλισμού</a:t>
            </a:r>
          </a:p>
          <a:p>
            <a:pPr algn="ctr">
              <a:spcBef>
                <a:spcPct val="20000"/>
              </a:spcBef>
            </a:pPr>
            <a:endParaRPr lang="el-GR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Προηγούμενη Ενότητα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2" action="ppaction://hlinkpres?slideindex=1&amp;slidetitle="/>
              </a:rPr>
              <a:t>Κεφάλαιο Πέμπτο</a:t>
            </a:r>
            <a:endParaRPr lang="el-GR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* * * * *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Επόμενη Ενότητα</a:t>
            </a: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  <a:hlinkClick r:id="rId3" action="ppaction://hlinkpres?slideindex=1&amp;slidetitle="/>
              </a:rPr>
              <a:t>Κεφάλαιο Έβδομο</a:t>
            </a:r>
            <a:endParaRPr lang="el-GR" sz="3200" b="1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l-GR" sz="3200" b="1" dirty="0">
                <a:solidFill>
                  <a:prstClr val="black"/>
                </a:solidFill>
              </a:rPr>
              <a:t>Κλικ ν’ ανοίξει!</a:t>
            </a:r>
          </a:p>
        </p:txBody>
      </p:sp>
    </p:spTree>
    <p:extLst>
      <p:ext uri="{BB962C8B-B14F-4D97-AF65-F5344CB8AC3E}">
        <p14:creationId xmlns:p14="http://schemas.microsoft.com/office/powerpoint/2010/main" val="295659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127" y="0"/>
            <a:ext cx="4297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61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24"/>
            <a:ext cx="9144000" cy="67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34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84"/>
            <a:ext cx="9144000" cy="67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38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260"/>
            <a:ext cx="9144000" cy="652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401"/>
            <a:ext cx="9144000" cy="673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396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991"/>
            <a:ext cx="9144000" cy="649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4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148"/>
            <a:ext cx="9144000" cy="67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79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84"/>
            <a:ext cx="9144000" cy="663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01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38</Words>
  <Application>Microsoft Office PowerPoint</Application>
  <PresentationFormat>On-screen Show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Chambis Kiatipis</dc:creator>
  <cp:lastModifiedBy>Chambis Kiatipis</cp:lastModifiedBy>
  <cp:revision>6</cp:revision>
  <dcterms:created xsi:type="dcterms:W3CDTF">2015-05-11T23:21:00Z</dcterms:created>
  <dcterms:modified xsi:type="dcterms:W3CDTF">2017-11-29T12:46:03Z</dcterms:modified>
</cp:coreProperties>
</file>