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8" r:id="rId6"/>
    <p:sldId id="262" r:id="rId7"/>
    <p:sldId id="263" r:id="rId8"/>
    <p:sldId id="267" r:id="rId9"/>
    <p:sldId id="258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19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33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6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34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909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66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580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89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03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79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50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32B17-6238-4363-8540-FBAAC48276F3}" type="datetimeFigureOut">
              <a:rPr lang="el-GR" smtClean="0"/>
              <a:t>15/5/2015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6B78-4CBE-42EF-8DF7-C4E6001A42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62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Collective.Work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hapter6-Theory.of.Historical.Materialism-gr.pptx" TargetMode="External"/><Relationship Id="rId2" Type="http://schemas.openxmlformats.org/officeDocument/2006/relationships/hyperlink" Target="Chapter4.4-Theory.of.Historical.Materialism-gr.ppt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26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3645024"/>
            <a:ext cx="784887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0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/>
            <a:endParaRPr lang="el-GR" b="1" dirty="0">
              <a:solidFill>
                <a:prstClr val="black"/>
              </a:solidFill>
              <a:hlinkClick r:id="" action="ppaction://hlinkfile"/>
            </a:endParaRPr>
          </a:p>
          <a:p>
            <a:pPr lvl="0" algn="ctr"/>
            <a:r>
              <a:rPr lang="el-GR" sz="3600" b="1" dirty="0" smtClean="0">
                <a:solidFill>
                  <a:prstClr val="black"/>
                </a:solidFill>
              </a:rPr>
              <a:t>Κεφάλαιο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el-GR" sz="3600" b="1" dirty="0" smtClean="0">
                <a:solidFill>
                  <a:prstClr val="black"/>
                </a:solidFill>
              </a:rPr>
              <a:t>Πέμπτο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1835696" y="308361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b="1" dirty="0">
                <a:solidFill>
                  <a:prstClr val="black"/>
                </a:solidFill>
                <a:hlinkClick r:id="" action="ppaction://hlinkfile"/>
              </a:rPr>
              <a:t>Συλλογική Δουλιά   -  </a:t>
            </a:r>
            <a:r>
              <a:rPr lang="en-US" b="1" dirty="0">
                <a:solidFill>
                  <a:prstClr val="black"/>
                </a:solidFill>
                <a:hlinkClick r:id="rId3" action="ppaction://hlinkfile"/>
              </a:rPr>
              <a:t>Collective Work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0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11" y="0"/>
            <a:ext cx="4394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62"/>
            <a:ext cx="9144000" cy="65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97"/>
            <a:ext cx="9144000" cy="659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9"/>
            <a:ext cx="9144000" cy="680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9"/>
            <a:ext cx="9144000" cy="6809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8"/>
            <a:ext cx="9144000" cy="67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1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61"/>
            <a:ext cx="9144000" cy="67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0"/>
            <a:ext cx="5499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37467"/>
            <a:ext cx="8424936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l-GR" sz="44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>
              <a:spcBef>
                <a:spcPct val="20000"/>
              </a:spcBef>
            </a:pPr>
            <a:endParaRPr lang="el-GR" sz="3200" b="1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Προηγούμενη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2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2" action="ppaction://hlinkpres?slideindex=1&amp;slidetitle="/>
              </a:rPr>
              <a:t>4.4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* </a:t>
            </a:r>
            <a:r>
              <a:rPr lang="el-GR" sz="3200" b="1" dirty="0">
                <a:solidFill>
                  <a:prstClr val="black"/>
                </a:solidFill>
              </a:rPr>
              <a:t>* * * *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Επόμενη Ενότητα</a:t>
            </a:r>
          </a:p>
          <a:p>
            <a:pPr lvl="0"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3" action="ppaction://hlinkpres?slideindex=1&amp;slidetitle="/>
              </a:rPr>
              <a:t>Κεφάλαιο </a:t>
            </a:r>
            <a:r>
              <a:rPr lang="el-GR" sz="3200" b="1" dirty="0" smtClean="0">
                <a:solidFill>
                  <a:prstClr val="black"/>
                </a:solidFill>
                <a:hlinkClick r:id="rId3" action="ppaction://hlinkpres?slideindex=1&amp;slidetitle="/>
              </a:rPr>
              <a:t>Έκτο</a:t>
            </a:r>
            <a:endParaRPr lang="el-GR" sz="3200" b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el-GR" sz="3200" b="1" dirty="0" smtClean="0">
                <a:solidFill>
                  <a:prstClr val="black"/>
                </a:solidFill>
              </a:rPr>
              <a:t>Κλικ </a:t>
            </a:r>
            <a:r>
              <a:rPr lang="el-GR" sz="3200" b="1" dirty="0">
                <a:solidFill>
                  <a:prstClr val="black"/>
                </a:solidFill>
              </a:rPr>
              <a:t>ν’ ανοίξει</a:t>
            </a:r>
          </a:p>
        </p:txBody>
      </p:sp>
    </p:spTree>
    <p:extLst>
      <p:ext uri="{BB962C8B-B14F-4D97-AF65-F5344CB8AC3E}">
        <p14:creationId xmlns:p14="http://schemas.microsoft.com/office/powerpoint/2010/main" val="68861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34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9</cp:revision>
  <dcterms:created xsi:type="dcterms:W3CDTF">2015-05-11T23:20:42Z</dcterms:created>
  <dcterms:modified xsi:type="dcterms:W3CDTF">2015-05-15T14:49:17Z</dcterms:modified>
</cp:coreProperties>
</file>