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7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0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0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1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4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44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7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85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6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59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2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9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hapter5-Theory.of.Historical.Materialism-gr.pptx" TargetMode="External"/><Relationship Id="rId2" Type="http://schemas.openxmlformats.org/officeDocument/2006/relationships/hyperlink" Target="Chapter4.3-Theory.of.Historical.Materialism-gr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501008"/>
            <a:ext cx="75608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lvl="0" algn="ctr"/>
            <a:r>
              <a:rPr lang="el-GR" sz="3600" b="1" dirty="0" smtClean="0">
                <a:solidFill>
                  <a:prstClr val="black"/>
                </a:solidFill>
              </a:rPr>
              <a:t>Κεφάλαιο 4.4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017696"/>
            <a:ext cx="4792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2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37467"/>
            <a:ext cx="8568952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4.3</a:t>
            </a: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* * * * *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Πέμπτο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Κλικ </a:t>
            </a:r>
            <a:r>
              <a:rPr lang="el-GR" sz="3200" b="1" dirty="0">
                <a:solidFill>
                  <a:prstClr val="black"/>
                </a:solidFill>
              </a:rPr>
              <a:t>ν’ </a:t>
            </a:r>
            <a:r>
              <a:rPr lang="el-GR" sz="3200" b="1" dirty="0" smtClean="0">
                <a:solidFill>
                  <a:prstClr val="black"/>
                </a:solidFill>
              </a:rPr>
              <a:t>ανοίξει!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4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52"/>
            <a:ext cx="9144000" cy="67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1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03"/>
            <a:ext cx="9144000" cy="65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0"/>
            <a:ext cx="9144000" cy="67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2"/>
            <a:ext cx="9144000" cy="67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1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46"/>
            <a:ext cx="9144000" cy="66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6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66"/>
            <a:ext cx="9144000" cy="67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5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18"/>
            <a:ext cx="9144000" cy="66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4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1038225"/>
            <a:ext cx="85820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2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9</cp:revision>
  <dcterms:created xsi:type="dcterms:W3CDTF">2015-05-11T23:18:19Z</dcterms:created>
  <dcterms:modified xsi:type="dcterms:W3CDTF">2015-05-15T14:42:41Z</dcterms:modified>
</cp:coreProperties>
</file>