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1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706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202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16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44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144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974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285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567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159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225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2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19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Collective.Works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hapter4.4-Theory.of.Historical.Materialism-gr.pptx" TargetMode="External"/><Relationship Id="rId2" Type="http://schemas.openxmlformats.org/officeDocument/2006/relationships/hyperlink" Target="Chapter4.2-Theory.of.Historical.Materialism-gr.ppt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3501008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40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lvl="0" algn="ctr"/>
            <a:endParaRPr lang="el-GR" b="1" dirty="0">
              <a:solidFill>
                <a:prstClr val="black"/>
              </a:solidFill>
              <a:hlinkClick r:id="" action="ppaction://hlinkfile"/>
            </a:endParaRPr>
          </a:p>
          <a:p>
            <a:pPr lvl="0" algn="ctr"/>
            <a:endParaRPr lang="en-US" b="1" dirty="0">
              <a:solidFill>
                <a:prstClr val="black"/>
              </a:solidFill>
            </a:endParaRPr>
          </a:p>
          <a:p>
            <a:pPr lvl="0" algn="ctr"/>
            <a:r>
              <a:rPr lang="el-GR" sz="3600" b="1" dirty="0" smtClean="0">
                <a:solidFill>
                  <a:prstClr val="black"/>
                </a:solidFill>
              </a:rPr>
              <a:t>Κεφάλαιο 4.</a:t>
            </a:r>
            <a:r>
              <a:rPr lang="en-US" sz="3600" b="1" dirty="0" smtClean="0">
                <a:solidFill>
                  <a:prstClr val="black"/>
                </a:solidFill>
              </a:rPr>
              <a:t>3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4263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00064" y="3036501"/>
            <a:ext cx="4793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b="1" dirty="0">
                <a:solidFill>
                  <a:prstClr val="black"/>
                </a:solidFill>
                <a:hlinkClick r:id="" action="ppaction://hlinkfile"/>
              </a:rPr>
              <a:t>Συλλογική Δουλιά   -  </a:t>
            </a:r>
            <a:r>
              <a:rPr lang="en-US" b="1" dirty="0">
                <a:solidFill>
                  <a:prstClr val="black"/>
                </a:solidFill>
                <a:hlinkClick r:id="rId3" action="ppaction://hlinkfile"/>
              </a:rPr>
              <a:t>Collective Work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2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1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02"/>
            <a:ext cx="9144000" cy="67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7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2"/>
            <a:ext cx="9144000" cy="68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94"/>
            <a:ext cx="9144000" cy="66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2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68"/>
            <a:ext cx="9144000" cy="67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4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77"/>
            <a:ext cx="9144000" cy="67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9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" y="0"/>
            <a:ext cx="9026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5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37467"/>
            <a:ext cx="8568952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44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lvl="0" algn="ctr">
              <a:spcBef>
                <a:spcPct val="20000"/>
              </a:spcBef>
            </a:pPr>
            <a:endParaRPr lang="el-GR" sz="32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Προηγούμενη Ενότητα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hlinkClick r:id="rId2" action="ppaction://hlinkpres?slideindex=1&amp;slidetitle="/>
              </a:rPr>
              <a:t>Κεφάλαιο </a:t>
            </a:r>
            <a:r>
              <a:rPr lang="en-US" sz="3200" b="1" dirty="0" smtClean="0">
                <a:solidFill>
                  <a:prstClr val="black"/>
                </a:solidFill>
                <a:hlinkClick r:id="rId2" action="ppaction://hlinkpres?slideindex=1&amp;slidetitle="/>
              </a:rPr>
              <a:t>4.2</a:t>
            </a:r>
            <a:endParaRPr lang="el-GR" sz="32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* * * * *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Επόμενη Ενότητα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hlinkClick r:id="rId3" action="ppaction://hlinkpres?slideindex=1&amp;slidetitle="/>
              </a:rPr>
              <a:t>Κεφάλαιο </a:t>
            </a:r>
            <a:r>
              <a:rPr lang="el-GR" sz="3200" b="1" dirty="0" smtClean="0">
                <a:solidFill>
                  <a:prstClr val="black"/>
                </a:solidFill>
                <a:hlinkClick r:id="rId3" action="ppaction://hlinkpres?slideindex=1&amp;slidetitle="/>
              </a:rPr>
              <a:t>4.</a:t>
            </a:r>
            <a:r>
              <a:rPr lang="en-US" sz="3200" b="1" dirty="0" smtClean="0">
                <a:solidFill>
                  <a:prstClr val="black"/>
                </a:solidFill>
                <a:hlinkClick r:id="rId3" action="ppaction://hlinkpres?slideindex=1&amp;slidetitle="/>
              </a:rPr>
              <a:t>4</a:t>
            </a:r>
            <a:endParaRPr lang="el-GR" sz="3200" b="1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Κλικ </a:t>
            </a:r>
            <a:r>
              <a:rPr lang="el-GR" sz="3200" b="1" dirty="0">
                <a:solidFill>
                  <a:prstClr val="black"/>
                </a:solidFill>
              </a:rPr>
              <a:t>ν’ </a:t>
            </a:r>
            <a:r>
              <a:rPr lang="el-GR" sz="3200" b="1" dirty="0" smtClean="0">
                <a:solidFill>
                  <a:prstClr val="black"/>
                </a:solidFill>
              </a:rPr>
              <a:t>ανοίξει</a:t>
            </a:r>
            <a:r>
              <a:rPr lang="en-US" sz="3200" b="1" dirty="0" smtClean="0">
                <a:solidFill>
                  <a:prstClr val="black"/>
                </a:solidFill>
              </a:rPr>
              <a:t>!</a:t>
            </a:r>
            <a:endParaRPr lang="el-G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41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37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Chambis Kiatipis</dc:creator>
  <cp:lastModifiedBy>Chambis Kiatipis</cp:lastModifiedBy>
  <cp:revision>9</cp:revision>
  <dcterms:created xsi:type="dcterms:W3CDTF">2015-05-11T23:18:19Z</dcterms:created>
  <dcterms:modified xsi:type="dcterms:W3CDTF">2015-05-15T14:39:50Z</dcterms:modified>
</cp:coreProperties>
</file>