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0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0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1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4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4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7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85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59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2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FB6E-107E-4816-A9FE-11EC238F380A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AC58-08F9-4804-A25B-E95C91CA8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9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hapter4.3-Theory.of.Historical.Materialism-gr.pptx" TargetMode="External"/><Relationship Id="rId2" Type="http://schemas.openxmlformats.org/officeDocument/2006/relationships/hyperlink" Target="Chapter4.1-Theory.of.Historical.Materialism-gr.ppt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501008"/>
            <a:ext cx="75608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lvl="0" algn="ctr"/>
            <a:r>
              <a:rPr lang="el-GR" sz="3600" b="1" dirty="0" smtClean="0">
                <a:solidFill>
                  <a:prstClr val="black"/>
                </a:solidFill>
              </a:rPr>
              <a:t>Κεφάλαιο 4.</a:t>
            </a:r>
            <a:r>
              <a:rPr lang="en-US" sz="3600" b="1" dirty="0" smtClean="0">
                <a:solidFill>
                  <a:prstClr val="black"/>
                </a:solidFill>
              </a:rPr>
              <a:t>2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2" y="3052892"/>
            <a:ext cx="4794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2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4000" cy="68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0"/>
            <a:ext cx="9144000" cy="67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4"/>
            <a:ext cx="9144000" cy="67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89"/>
            <a:ext cx="9144000" cy="64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62"/>
            <a:ext cx="9144000" cy="65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37467"/>
            <a:ext cx="856895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n-US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4.1</a:t>
            </a: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* * * * *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4.</a:t>
            </a:r>
            <a:r>
              <a:rPr lang="en-US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3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</a:t>
            </a:r>
            <a:r>
              <a:rPr lang="el-GR" sz="3200" b="1" dirty="0" smtClean="0">
                <a:solidFill>
                  <a:prstClr val="black"/>
                </a:solidFill>
              </a:rPr>
              <a:t>ανοίξει</a:t>
            </a:r>
            <a:r>
              <a:rPr lang="en-US" sz="3200" b="1" smtClean="0">
                <a:solidFill>
                  <a:prstClr val="black"/>
                </a:solidFill>
              </a:rPr>
              <a:t>!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4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11</cp:revision>
  <dcterms:created xsi:type="dcterms:W3CDTF">2015-05-11T23:18:19Z</dcterms:created>
  <dcterms:modified xsi:type="dcterms:W3CDTF">2015-05-15T14:31:13Z</dcterms:modified>
</cp:coreProperties>
</file>