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1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0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0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1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4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44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7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85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6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59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2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9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Collective.Work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hapter4.2-Theory.of.Historical.Materialism-gr.pptx" TargetMode="External"/><Relationship Id="rId2" Type="http://schemas.openxmlformats.org/officeDocument/2006/relationships/hyperlink" Target="Chapter3-Theory.of.Historical.Materialism-gr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350100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lvl="0" algn="ctr"/>
            <a:endParaRPr lang="en-US" b="1" dirty="0">
              <a:solidFill>
                <a:prstClr val="black"/>
              </a:solidFill>
            </a:endParaRPr>
          </a:p>
          <a:p>
            <a:pPr lvl="0" algn="ctr"/>
            <a:r>
              <a:rPr lang="el-GR" sz="3600" b="1" dirty="0" smtClean="0">
                <a:solidFill>
                  <a:prstClr val="black"/>
                </a:solidFill>
              </a:rPr>
              <a:t>Κεφάλαιο 4.1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3131676"/>
            <a:ext cx="544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b="1" dirty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b="1" dirty="0">
                <a:solidFill>
                  <a:prstClr val="black"/>
                </a:solidFill>
                <a:hlinkClick r:id="rId3" action="ppaction://hlinkfile"/>
              </a:rPr>
              <a:t>Collective Work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2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77"/>
            <a:ext cx="9144000" cy="65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0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3" y="0"/>
            <a:ext cx="7865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37467"/>
            <a:ext cx="8568952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Τρίτο</a:t>
            </a: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* * * * *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4.2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Κλικ </a:t>
            </a:r>
            <a:r>
              <a:rPr lang="el-GR" sz="3200" b="1" dirty="0">
                <a:solidFill>
                  <a:prstClr val="black"/>
                </a:solidFill>
              </a:rPr>
              <a:t>ν’ ανοίξει</a:t>
            </a:r>
          </a:p>
        </p:txBody>
      </p:sp>
    </p:spTree>
    <p:extLst>
      <p:ext uri="{BB962C8B-B14F-4D97-AF65-F5344CB8AC3E}">
        <p14:creationId xmlns:p14="http://schemas.microsoft.com/office/powerpoint/2010/main" val="201154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0"/>
            <a:ext cx="9144000" cy="67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4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65"/>
            <a:ext cx="9144000" cy="65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27"/>
            <a:ext cx="9144000" cy="67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82"/>
            <a:ext cx="9144000" cy="66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8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0"/>
            <a:ext cx="9144000" cy="67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42"/>
            <a:ext cx="9144000" cy="66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1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44"/>
            <a:ext cx="9144000" cy="67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0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93"/>
            <a:ext cx="9144000" cy="65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8</cp:revision>
  <dcterms:created xsi:type="dcterms:W3CDTF">2015-05-11T23:18:19Z</dcterms:created>
  <dcterms:modified xsi:type="dcterms:W3CDTF">2015-05-15T14:23:35Z</dcterms:modified>
</cp:coreProperties>
</file>