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8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33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1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12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28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64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73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95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42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DB5BB-3941-4ABB-A741-B07B7572AE9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A72C-058E-484B-A524-3D9E7224E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31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mbis\Documents\My%20Web%20Sites\index-eng.htm" TargetMode="External"/><Relationship Id="rId2" Type="http://schemas.openxmlformats.org/officeDocument/2006/relationships/hyperlink" Target="file:///C:\Users\Chambis\Documents\My%20Web%20Sites\index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Collective.Works.htm" TargetMode="External"/><Relationship Id="rId4" Type="http://schemas.openxmlformats.org/officeDocument/2006/relationships/hyperlink" Target="file:///C:\Users\Chambis\Documents\My%20Web%20Sites\Writers\index-writers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hapter4.1-Theory.of.Historical.Materialism-gr.pptx" TargetMode="External"/><Relationship Id="rId2" Type="http://schemas.openxmlformats.org/officeDocument/2006/relationships/hyperlink" Target="Chapter2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5091"/>
              </p:ext>
            </p:extLst>
          </p:nvPr>
        </p:nvGraphicFramePr>
        <p:xfrm>
          <a:off x="755576" y="836712"/>
          <a:ext cx="7416824" cy="640080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l-GR" b="1" i="1" dirty="0">
                          <a:effectLst/>
                          <a:latin typeface="Georgia" panose="02040502050405020303" pitchFamily="18" charset="0"/>
                          <a:hlinkClick r:id="rId2"/>
                        </a:rPr>
                        <a:t>Ιστότοπος Κιατίπη</a:t>
                      </a:r>
                      <a:endParaRPr lang="el-GR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3"/>
                        </a:rPr>
                        <a:t>Kiatipis Website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99247"/>
              </p:ext>
            </p:extLst>
          </p:nvPr>
        </p:nvGraphicFramePr>
        <p:xfrm>
          <a:off x="1259632" y="1988840"/>
          <a:ext cx="6408712" cy="449580"/>
        </p:xfrm>
        <a:graphic>
          <a:graphicData uri="http://schemas.openxmlformats.org/drawingml/2006/table">
            <a:tbl>
              <a:tblPr/>
              <a:tblGrid>
                <a:gridCol w="3204356"/>
                <a:gridCol w="3204356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l-GR" b="1" i="1" dirty="0">
                          <a:effectLst/>
                          <a:latin typeface="Georgia"/>
                          <a:hlinkClick r:id="rId4"/>
                        </a:rPr>
                        <a:t>Συγγραφείς /Αρθρογράφοι</a:t>
                      </a:r>
                      <a:endParaRPr lang="el-GR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4"/>
                        </a:rPr>
                        <a:t>Writers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3356992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 smtClean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r>
              <a:rPr lang="el-GR" b="1" dirty="0" smtClean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 smtClean="0">
                <a:solidFill>
                  <a:prstClr val="black"/>
                </a:solidFill>
                <a:hlinkClick r:id="rId5" action="ppaction://hlinkfile"/>
              </a:rPr>
              <a:t>Collective </a:t>
            </a:r>
            <a:r>
              <a:rPr lang="en-US" b="1" dirty="0">
                <a:solidFill>
                  <a:prstClr val="black"/>
                </a:solidFill>
                <a:hlinkClick r:id="rId5" action="ppaction://hlinkfile"/>
              </a:rPr>
              <a:t>Work</a:t>
            </a:r>
            <a:endParaRPr lang="en-US" b="1" dirty="0">
              <a:solidFill>
                <a:prstClr val="black"/>
              </a:solidFill>
            </a:endParaRP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l-GR" sz="3600" b="1" dirty="0">
                <a:solidFill>
                  <a:prstClr val="black"/>
                </a:solidFill>
              </a:rPr>
              <a:t>Κεφάλαιο </a:t>
            </a:r>
            <a:r>
              <a:rPr lang="el-GR" sz="3600" b="1" dirty="0" smtClean="0">
                <a:solidFill>
                  <a:prstClr val="black"/>
                </a:solidFill>
              </a:rPr>
              <a:t>Τρίτο</a:t>
            </a:r>
            <a:endParaRPr lang="el-GR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1"/>
            <a:ext cx="9144000" cy="6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27"/>
            <a:ext cx="9144000" cy="66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" y="0"/>
            <a:ext cx="910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37467"/>
            <a:ext cx="8280920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Δεύτερο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* 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4.1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Κλικ ν’ ανοίξει</a:t>
            </a:r>
          </a:p>
        </p:txBody>
      </p:sp>
    </p:spTree>
    <p:extLst>
      <p:ext uri="{BB962C8B-B14F-4D97-AF65-F5344CB8AC3E}">
        <p14:creationId xmlns:p14="http://schemas.microsoft.com/office/powerpoint/2010/main" val="285416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8"/>
            <a:ext cx="9144000" cy="6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90"/>
            <a:ext cx="9144000" cy="6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3"/>
            <a:ext cx="9144000" cy="67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4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0"/>
            <a:ext cx="9144000" cy="67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4"/>
            <a:ext cx="9144000" cy="67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0"/>
            <a:ext cx="9144000" cy="67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0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4000" cy="68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4"/>
            <a:ext cx="9144000" cy="68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6</cp:revision>
  <dcterms:created xsi:type="dcterms:W3CDTF">2015-05-11T22:29:44Z</dcterms:created>
  <dcterms:modified xsi:type="dcterms:W3CDTF">2015-05-15T14:20:49Z</dcterms:modified>
</cp:coreProperties>
</file>