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58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0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4D9D-2167-40EE-B85A-57813FABF72C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FA0C-A6D7-4D02-A6F5-B46DA09D9B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152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4D9D-2167-40EE-B85A-57813FABF72C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FA0C-A6D7-4D02-A6F5-B46DA09D9B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2999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4D9D-2167-40EE-B85A-57813FABF72C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FA0C-A6D7-4D02-A6F5-B46DA09D9B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758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4D9D-2167-40EE-B85A-57813FABF72C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FA0C-A6D7-4D02-A6F5-B46DA09D9B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702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4D9D-2167-40EE-B85A-57813FABF72C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FA0C-A6D7-4D02-A6F5-B46DA09D9B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0292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4D9D-2167-40EE-B85A-57813FABF72C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FA0C-A6D7-4D02-A6F5-B46DA09D9B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2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4D9D-2167-40EE-B85A-57813FABF72C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FA0C-A6D7-4D02-A6F5-B46DA09D9B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624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4D9D-2167-40EE-B85A-57813FABF72C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FA0C-A6D7-4D02-A6F5-B46DA09D9B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554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4D9D-2167-40EE-B85A-57813FABF72C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FA0C-A6D7-4D02-A6F5-B46DA09D9B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998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4D9D-2167-40EE-B85A-57813FABF72C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FA0C-A6D7-4D02-A6F5-B46DA09D9B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0347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4D9D-2167-40EE-B85A-57813FABF72C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FA0C-A6D7-4D02-A6F5-B46DA09D9B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92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4D9D-2167-40EE-B85A-57813FABF72C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5FA0C-A6D7-4D02-A6F5-B46DA09D9B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474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Chambis\Documents\My%20Web%20Sites\index-eng.htm" TargetMode="External"/><Relationship Id="rId2" Type="http://schemas.openxmlformats.org/officeDocument/2006/relationships/hyperlink" Target="file:///C:\Users\Chambis\Documents\My%20Web%20Sites\index.htm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../Collective.Works.htm" TargetMode="External"/><Relationship Id="rId4" Type="http://schemas.openxmlformats.org/officeDocument/2006/relationships/hyperlink" Target="file:///C:\Users\Chambis\Documents\My%20Web%20Sites\Writers\index-writers.ht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Chapter3-Theory.of.Historical.Materialism-gr.pptx" TargetMode="External"/><Relationship Id="rId2" Type="http://schemas.openxmlformats.org/officeDocument/2006/relationships/hyperlink" Target="Chapter1-Theory.of.Historical.Materialism-gr.ppt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39634"/>
              </p:ext>
            </p:extLst>
          </p:nvPr>
        </p:nvGraphicFramePr>
        <p:xfrm>
          <a:off x="755576" y="836712"/>
          <a:ext cx="7416824" cy="640080"/>
        </p:xfrm>
        <a:graphic>
          <a:graphicData uri="http://schemas.openxmlformats.org/drawingml/2006/table">
            <a:tbl>
              <a:tblPr/>
              <a:tblGrid>
                <a:gridCol w="3708412"/>
                <a:gridCol w="3708412"/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</a:pPr>
                      <a:r>
                        <a:rPr lang="el-GR" b="1" i="1" dirty="0">
                          <a:effectLst/>
                          <a:latin typeface="Georgia" panose="02040502050405020303" pitchFamily="18" charset="0"/>
                          <a:hlinkClick r:id="rId2"/>
                        </a:rPr>
                        <a:t>Ιστότοπος Κιατίπη</a:t>
                      </a:r>
                      <a:endParaRPr lang="el-GR" b="1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</a:pPr>
                      <a:r>
                        <a:rPr lang="en-US" b="1" i="1" dirty="0">
                          <a:effectLst/>
                          <a:latin typeface="Georgia" panose="02040502050405020303" pitchFamily="18" charset="0"/>
                          <a:hlinkClick r:id="rId3"/>
                        </a:rPr>
                        <a:t>Kiatipis Website</a:t>
                      </a:r>
                      <a:endParaRPr lang="en-US" b="1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045526"/>
              </p:ext>
            </p:extLst>
          </p:nvPr>
        </p:nvGraphicFramePr>
        <p:xfrm>
          <a:off x="1259632" y="1988840"/>
          <a:ext cx="6408712" cy="449580"/>
        </p:xfrm>
        <a:graphic>
          <a:graphicData uri="http://schemas.openxmlformats.org/drawingml/2006/table">
            <a:tbl>
              <a:tblPr/>
              <a:tblGrid>
                <a:gridCol w="3204356"/>
                <a:gridCol w="3204356"/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</a:pPr>
                      <a:r>
                        <a:rPr lang="el-GR" b="1" i="1" dirty="0">
                          <a:effectLst/>
                          <a:latin typeface="Georgia"/>
                          <a:hlinkClick r:id="rId4"/>
                        </a:rPr>
                        <a:t>Συγγραφείς /Αρθρογράφοι</a:t>
                      </a:r>
                      <a:endParaRPr lang="el-GR" dirty="0">
                        <a:effectLst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</a:pPr>
                      <a:r>
                        <a:rPr lang="en-US" b="1" i="1" dirty="0">
                          <a:effectLst/>
                          <a:latin typeface="Georgia" panose="02040502050405020303" pitchFamily="18" charset="0"/>
                          <a:hlinkClick r:id="rId4"/>
                        </a:rPr>
                        <a:t>Writers</a:t>
                      </a:r>
                      <a:endParaRPr lang="en-US" b="1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95536" y="3356992"/>
            <a:ext cx="79928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4000" b="1" dirty="0">
                <a:solidFill>
                  <a:prstClr val="black"/>
                </a:solidFill>
              </a:rPr>
              <a:t>Η Θεωρία του Ιστορικού Υλισμού</a:t>
            </a:r>
          </a:p>
          <a:p>
            <a:pPr lvl="0" algn="ctr"/>
            <a:endParaRPr lang="el-GR" b="1" dirty="0" smtClean="0">
              <a:solidFill>
                <a:prstClr val="black"/>
              </a:solidFill>
              <a:hlinkClick r:id="rId5" action="ppaction://hlinkfile"/>
            </a:endParaRPr>
          </a:p>
          <a:p>
            <a:pPr lvl="0" algn="ctr"/>
            <a:r>
              <a:rPr lang="el-GR" b="1" dirty="0" smtClean="0">
                <a:solidFill>
                  <a:prstClr val="black"/>
                </a:solidFill>
                <a:hlinkClick r:id="rId5" action="ppaction://hlinkfile"/>
              </a:rPr>
              <a:t>Συλλογική Δουλιά   -  </a:t>
            </a:r>
            <a:r>
              <a:rPr lang="en-US" b="1" dirty="0" smtClean="0">
                <a:solidFill>
                  <a:prstClr val="black"/>
                </a:solidFill>
                <a:hlinkClick r:id="rId5" action="ppaction://hlinkfile"/>
              </a:rPr>
              <a:t>Collective </a:t>
            </a:r>
            <a:r>
              <a:rPr lang="en-US" b="1" dirty="0">
                <a:solidFill>
                  <a:prstClr val="black"/>
                </a:solidFill>
                <a:hlinkClick r:id="rId5" action="ppaction://hlinkfile"/>
              </a:rPr>
              <a:t>Work</a:t>
            </a:r>
            <a:endParaRPr lang="en-US" b="1" dirty="0">
              <a:solidFill>
                <a:prstClr val="black"/>
              </a:solidFill>
            </a:endParaRPr>
          </a:p>
          <a:p>
            <a:pPr lvl="0" algn="ctr"/>
            <a:endParaRPr lang="en-US" b="1" dirty="0">
              <a:solidFill>
                <a:prstClr val="black"/>
              </a:solidFill>
            </a:endParaRPr>
          </a:p>
          <a:p>
            <a:pPr lvl="0" algn="ctr"/>
            <a:r>
              <a:rPr lang="el-GR" sz="3600" b="1" dirty="0">
                <a:solidFill>
                  <a:prstClr val="black"/>
                </a:solidFill>
              </a:rPr>
              <a:t>Κεφάλαιο </a:t>
            </a:r>
            <a:r>
              <a:rPr lang="el-GR" sz="3600" b="1" dirty="0" smtClean="0">
                <a:solidFill>
                  <a:prstClr val="black"/>
                </a:solidFill>
              </a:rPr>
              <a:t>Δεύτερο</a:t>
            </a:r>
            <a:endParaRPr lang="el-GR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915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0"/>
            <a:ext cx="9144000" cy="677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82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739"/>
            <a:ext cx="9144000" cy="658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49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714"/>
            <a:ext cx="9144000" cy="667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56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616624"/>
          </a:xfrm>
        </p:spPr>
        <p:txBody>
          <a:bodyPr/>
          <a:lstStyle/>
          <a:p>
            <a:pPr marL="0" indent="0" algn="ctr">
              <a:buNone/>
            </a:pPr>
            <a:r>
              <a:rPr lang="el-GR" sz="4400" b="1" dirty="0" smtClean="0">
                <a:solidFill>
                  <a:prstClr val="black"/>
                </a:solidFill>
                <a:ea typeface="+mj-ea"/>
                <a:cs typeface="+mj-cs"/>
              </a:rPr>
              <a:t>Η θεωρία του Ιστορικού Υλισμού</a:t>
            </a:r>
          </a:p>
          <a:p>
            <a:pPr marL="0" lvl="0" indent="0" algn="ctr">
              <a:buNone/>
            </a:pPr>
            <a:endParaRPr lang="el-GR" b="1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l-GR" b="1" dirty="0" smtClean="0">
                <a:solidFill>
                  <a:prstClr val="black"/>
                </a:solidFill>
              </a:rPr>
              <a:t>Προηγούμενη </a:t>
            </a:r>
            <a:r>
              <a:rPr lang="el-GR" b="1" dirty="0">
                <a:solidFill>
                  <a:prstClr val="black"/>
                </a:solidFill>
              </a:rPr>
              <a:t>Ενότητα</a:t>
            </a:r>
          </a:p>
          <a:p>
            <a:pPr marL="0" indent="0" algn="ctr">
              <a:buNone/>
            </a:pPr>
            <a:r>
              <a:rPr lang="el-GR" b="1" dirty="0">
                <a:solidFill>
                  <a:prstClr val="black"/>
                </a:solidFill>
                <a:hlinkClick r:id="rId2" action="ppaction://hlinkpres?slideindex=1&amp;slidetitle="/>
              </a:rPr>
              <a:t>Κεφάλαιο </a:t>
            </a:r>
            <a:r>
              <a:rPr lang="el-GR" b="1" dirty="0" smtClean="0">
                <a:solidFill>
                  <a:prstClr val="black"/>
                </a:solidFill>
                <a:hlinkClick r:id="rId2" action="ppaction://hlinkpres?slideindex=1&amp;slidetitle="/>
              </a:rPr>
              <a:t>Πρώτο</a:t>
            </a:r>
            <a:endParaRPr lang="el-GR" b="1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l-GR" b="1" dirty="0" smtClean="0">
                <a:solidFill>
                  <a:prstClr val="black"/>
                </a:solidFill>
              </a:rPr>
              <a:t>* </a:t>
            </a:r>
            <a:r>
              <a:rPr lang="el-GR" b="1" dirty="0">
                <a:solidFill>
                  <a:prstClr val="black"/>
                </a:solidFill>
              </a:rPr>
              <a:t>* * * *</a:t>
            </a:r>
          </a:p>
          <a:p>
            <a:pPr marL="0" lvl="0" indent="0" algn="ctr">
              <a:buNone/>
            </a:pPr>
            <a:r>
              <a:rPr lang="el-GR" b="1" dirty="0">
                <a:solidFill>
                  <a:prstClr val="black"/>
                </a:solidFill>
              </a:rPr>
              <a:t>Επόμενη </a:t>
            </a:r>
            <a:r>
              <a:rPr lang="el-GR" b="1" dirty="0" smtClean="0">
                <a:solidFill>
                  <a:prstClr val="black"/>
                </a:solidFill>
              </a:rPr>
              <a:t>Ενότητα</a:t>
            </a:r>
          </a:p>
          <a:p>
            <a:pPr marL="0" lvl="0" indent="0" algn="ctr">
              <a:buNone/>
            </a:pPr>
            <a:r>
              <a:rPr lang="el-GR" b="1" dirty="0" smtClean="0">
                <a:solidFill>
                  <a:prstClr val="black"/>
                </a:solidFill>
                <a:hlinkClick r:id="rId3" action="ppaction://hlinkpres?slideindex=1&amp;slidetitle="/>
              </a:rPr>
              <a:t>Κεφάλαιο Τρίτο</a:t>
            </a:r>
            <a:endParaRPr lang="el-GR" b="1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l-GR" b="1" dirty="0" smtClean="0">
                <a:solidFill>
                  <a:prstClr val="black"/>
                </a:solidFill>
              </a:rPr>
              <a:t>Κλικ </a:t>
            </a:r>
            <a:r>
              <a:rPr lang="el-GR" b="1" dirty="0">
                <a:solidFill>
                  <a:prstClr val="black"/>
                </a:solidFill>
              </a:rPr>
              <a:t>ν’ ανοίξει</a:t>
            </a:r>
          </a:p>
          <a:p>
            <a:pPr marL="0" indent="0" algn="ctr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1073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32" y="24726"/>
            <a:ext cx="9143069" cy="6500617"/>
          </a:xfrm>
        </p:spPr>
      </p:pic>
    </p:spTree>
    <p:extLst>
      <p:ext uri="{BB962C8B-B14F-4D97-AF65-F5344CB8AC3E}">
        <p14:creationId xmlns:p14="http://schemas.microsoft.com/office/powerpoint/2010/main" val="3475544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702"/>
            <a:ext cx="9133490" cy="6344194"/>
          </a:xfrm>
        </p:spPr>
      </p:pic>
    </p:spTree>
    <p:extLst>
      <p:ext uri="{BB962C8B-B14F-4D97-AF65-F5344CB8AC3E}">
        <p14:creationId xmlns:p14="http://schemas.microsoft.com/office/powerpoint/2010/main" val="655919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991"/>
            <a:ext cx="9144000" cy="659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22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83"/>
            <a:ext cx="9144000" cy="664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52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067"/>
            <a:ext cx="9144000" cy="658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36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382"/>
            <a:ext cx="9144000" cy="671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43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08"/>
            <a:ext cx="9144000" cy="684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99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511"/>
            <a:ext cx="9144000" cy="671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56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42</Words>
  <Application>Microsoft Office PowerPoint</Application>
  <PresentationFormat>On-screen Show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Chambis Kiatipis</dc:creator>
  <cp:lastModifiedBy>Chambis Kiatipis</cp:lastModifiedBy>
  <cp:revision>6</cp:revision>
  <dcterms:created xsi:type="dcterms:W3CDTF">2015-05-11T21:22:10Z</dcterms:created>
  <dcterms:modified xsi:type="dcterms:W3CDTF">2015-05-15T14:17:09Z</dcterms:modified>
</cp:coreProperties>
</file>