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7" r:id="rId12"/>
    <p:sldId id="267" r:id="rId13"/>
    <p:sldId id="268" r:id="rId14"/>
    <p:sldId id="270" r:id="rId15"/>
    <p:sldId id="278" r:id="rId16"/>
    <p:sldId id="271" r:id="rId17"/>
    <p:sldId id="272" r:id="rId18"/>
    <p:sldId id="273" r:id="rId19"/>
    <p:sldId id="274" r:id="rId20"/>
    <p:sldId id="279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36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6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2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93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4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8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4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72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15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47F1-E12D-441B-AA71-FE16673BEEA6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7B5A-6BBF-4BF8-B3FD-BD1BB10304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mbis\Documents\My%20Web%20Sites\index-eng.htm" TargetMode="External"/><Relationship Id="rId2" Type="http://schemas.openxmlformats.org/officeDocument/2006/relationships/hyperlink" Target="file:///C:\Users\Chambis\Documents\My%20Web%20Sites\index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Collective.Works.htm" TargetMode="External"/><Relationship Id="rId4" Type="http://schemas.openxmlformats.org/officeDocument/2006/relationships/hyperlink" Target="file:///C:\Users\Chambis\Documents\My%20Web%20Sites\Writers\index-writers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00.Intro-Theory.of.Historical.Materialism-gr.ppt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28507"/>
              </p:ext>
            </p:extLst>
          </p:nvPr>
        </p:nvGraphicFramePr>
        <p:xfrm>
          <a:off x="755576" y="836712"/>
          <a:ext cx="7416824" cy="64008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l-GR" b="1" i="1" dirty="0">
                          <a:effectLst/>
                          <a:latin typeface="Georgia" panose="02040502050405020303" pitchFamily="18" charset="0"/>
                          <a:hlinkClick r:id="rId2"/>
                        </a:rPr>
                        <a:t>Ιστότοπος Κιατίπη</a:t>
                      </a:r>
                      <a:endParaRPr lang="el-GR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3"/>
                        </a:rPr>
                        <a:t>Kiatipis Website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27157"/>
              </p:ext>
            </p:extLst>
          </p:nvPr>
        </p:nvGraphicFramePr>
        <p:xfrm>
          <a:off x="1259632" y="1988840"/>
          <a:ext cx="6408712" cy="449580"/>
        </p:xfrm>
        <a:graphic>
          <a:graphicData uri="http://schemas.openxmlformats.org/drawingml/2006/table">
            <a:tbl>
              <a:tblPr/>
              <a:tblGrid>
                <a:gridCol w="3204356"/>
                <a:gridCol w="320435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l-GR" b="1" i="1" dirty="0">
                          <a:effectLst/>
                          <a:latin typeface="Georgia"/>
                          <a:hlinkClick r:id="rId4"/>
                        </a:rPr>
                        <a:t>Συγγραφείς /Αρθρογράφοι</a:t>
                      </a:r>
                      <a:endParaRPr lang="el-GR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</a:pPr>
                      <a:r>
                        <a:rPr lang="en-US" b="1" i="1" dirty="0">
                          <a:effectLst/>
                          <a:latin typeface="Georgia" panose="02040502050405020303" pitchFamily="18" charset="0"/>
                          <a:hlinkClick r:id="rId4"/>
                        </a:rPr>
                        <a:t>Writers</a:t>
                      </a:r>
                      <a:endParaRPr lang="en-US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5616" y="302504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600" dirty="0" smtClean="0"/>
          </a:p>
          <a:p>
            <a:r>
              <a:rPr lang="el-GR" sz="3600" b="1" dirty="0" smtClean="0">
                <a:solidFill>
                  <a:schemeClr val="tx1"/>
                </a:solidFill>
              </a:rPr>
              <a:t>Η Θεωρία του Ιστορικού Υλισμού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hlinkClick r:id="rId5" action="ppaction://hlinkfile"/>
              </a:rPr>
              <a:t>Collective Work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Κεφάλαιο Πρώτο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54"/>
            <a:ext cx="9144000" cy="66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26"/>
            <a:ext cx="9144000" cy="67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0"/>
            <a:ext cx="9144000" cy="67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1"/>
            <a:ext cx="9144000" cy="66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03"/>
            <a:ext cx="9144000" cy="65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7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5"/>
            <a:ext cx="9144000" cy="65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15"/>
            <a:ext cx="9144000" cy="65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9"/>
            <a:ext cx="9144000" cy="65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58"/>
            <a:ext cx="9144000" cy="65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1"/>
            <a:ext cx="9144000" cy="66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68" y="0"/>
            <a:ext cx="431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18"/>
            <a:ext cx="9144000" cy="65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3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3" y="1124744"/>
            <a:ext cx="8145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4568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Εισαγωγικό Σημείωμα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Επόμενη </a:t>
            </a:r>
            <a:r>
              <a:rPr lang="el-GR" sz="3200" b="1" dirty="0">
                <a:solidFill>
                  <a:prstClr val="black"/>
                </a:solidFill>
              </a:rPr>
              <a:t>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</a:rPr>
              <a:t>Δεύτερο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Κλικ ν’ ανοίξει</a:t>
            </a:r>
          </a:p>
        </p:txBody>
      </p:sp>
    </p:spTree>
    <p:extLst>
      <p:ext uri="{BB962C8B-B14F-4D97-AF65-F5344CB8AC3E}">
        <p14:creationId xmlns:p14="http://schemas.microsoft.com/office/powerpoint/2010/main" val="347846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08"/>
            <a:ext cx="9144000" cy="664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"/>
            <a:ext cx="9144000" cy="6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61"/>
            <a:ext cx="9144000" cy="67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6"/>
            <a:ext cx="9144000" cy="6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38"/>
            <a:ext cx="9144000" cy="66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2"/>
            <a:ext cx="9144000" cy="67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</Words>
  <Application>Microsoft Office PowerPoint</Application>
  <PresentationFormat>On-screen Show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Collective Work</dc:creator>
  <cp:lastModifiedBy>Chambis Kiatipis</cp:lastModifiedBy>
  <cp:revision>7</cp:revision>
  <dcterms:created xsi:type="dcterms:W3CDTF">2015-05-11T19:58:04Z</dcterms:created>
  <dcterms:modified xsi:type="dcterms:W3CDTF">2015-05-15T14:11:18Z</dcterms:modified>
</cp:coreProperties>
</file>