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77" r:id="rId5"/>
    <p:sldId id="278" r:id="rId6"/>
    <p:sldId id="260" r:id="rId7"/>
    <p:sldId id="261" r:id="rId8"/>
    <p:sldId id="262" r:id="rId9"/>
    <p:sldId id="263" r:id="rId10"/>
    <p:sldId id="279" r:id="rId11"/>
    <p:sldId id="280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9F3D-C581-4893-A2C8-6CF344DA7C2D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8C5E-9CFB-4072-8FD5-4774ED1406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21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9F3D-C581-4893-A2C8-6CF344DA7C2D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8C5E-9CFB-4072-8FD5-4774ED1406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707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9F3D-C581-4893-A2C8-6CF344DA7C2D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8C5E-9CFB-4072-8FD5-4774ED1406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117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9F3D-C581-4893-A2C8-6CF344DA7C2D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8C5E-9CFB-4072-8FD5-4774ED1406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701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9F3D-C581-4893-A2C8-6CF344DA7C2D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8C5E-9CFB-4072-8FD5-4774ED1406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382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9F3D-C581-4893-A2C8-6CF344DA7C2D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8C5E-9CFB-4072-8FD5-4774ED1406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18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9F3D-C581-4893-A2C8-6CF344DA7C2D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8C5E-9CFB-4072-8FD5-4774ED1406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737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9F3D-C581-4893-A2C8-6CF344DA7C2D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8C5E-9CFB-4072-8FD5-4774ED1406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32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9F3D-C581-4893-A2C8-6CF344DA7C2D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8C5E-9CFB-4072-8FD5-4774ED1406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264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9F3D-C581-4893-A2C8-6CF344DA7C2D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8C5E-9CFB-4072-8FD5-4774ED1406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07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9F3D-C581-4893-A2C8-6CF344DA7C2D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8C5E-9CFB-4072-8FD5-4774ED1406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926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09F3D-C581-4893-A2C8-6CF344DA7C2D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68C5E-9CFB-4072-8FD5-4774ED1406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561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hambis\Documents\My%20Web%20Sites\index-eng.htm" TargetMode="External"/><Relationship Id="rId2" Type="http://schemas.openxmlformats.org/officeDocument/2006/relationships/hyperlink" Target="file:///C:\Users\Chambis\Documents\My%20Web%20Sites\index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../Collective.Works.htm" TargetMode="External"/><Relationship Id="rId4" Type="http://schemas.openxmlformats.org/officeDocument/2006/relationships/hyperlink" Target="file:///C:\Users\Chambis\Documents\My%20Web%20Sites\Writers\index-writers.ht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Chapter1-Theory.of.Historical.Materialism-gr.pptx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933056"/>
            <a:ext cx="8208912" cy="187220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tx1"/>
                </a:solidFill>
              </a:rPr>
              <a:t>Η Θεωρία του Ιστορικού Υλισμού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l-GR" sz="2800" b="1" dirty="0" smtClean="0">
                <a:solidFill>
                  <a:schemeClr val="tx1"/>
                </a:solidFill>
              </a:rPr>
              <a:t>Εισαγωγικό Σημείωμα του Γιάννη Κορδάτου</a:t>
            </a:r>
            <a:endParaRPr lang="el-GR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852198"/>
              </p:ext>
            </p:extLst>
          </p:nvPr>
        </p:nvGraphicFramePr>
        <p:xfrm>
          <a:off x="755576" y="836712"/>
          <a:ext cx="7416824" cy="640080"/>
        </p:xfrm>
        <a:graphic>
          <a:graphicData uri="http://schemas.openxmlformats.org/drawingml/2006/table">
            <a:tbl>
              <a:tblPr/>
              <a:tblGrid>
                <a:gridCol w="3708412"/>
                <a:gridCol w="3708412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</a:pPr>
                      <a:r>
                        <a:rPr lang="el-GR" b="1" i="1" dirty="0">
                          <a:effectLst/>
                          <a:latin typeface="Georgia" panose="02040502050405020303" pitchFamily="18" charset="0"/>
                          <a:hlinkClick r:id="rId2"/>
                        </a:rPr>
                        <a:t>Ιστότοπος Κιατίπη</a:t>
                      </a:r>
                      <a:endParaRPr lang="el-GR" b="1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</a:pPr>
                      <a:r>
                        <a:rPr lang="en-US" b="1" i="1" dirty="0">
                          <a:effectLst/>
                          <a:latin typeface="Georgia" panose="02040502050405020303" pitchFamily="18" charset="0"/>
                          <a:hlinkClick r:id="rId3"/>
                        </a:rPr>
                        <a:t>Kiatipis Website</a:t>
                      </a:r>
                      <a:endParaRPr lang="en-US" b="1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365515"/>
              </p:ext>
            </p:extLst>
          </p:nvPr>
        </p:nvGraphicFramePr>
        <p:xfrm>
          <a:off x="1259632" y="1988840"/>
          <a:ext cx="6408712" cy="449580"/>
        </p:xfrm>
        <a:graphic>
          <a:graphicData uri="http://schemas.openxmlformats.org/drawingml/2006/table">
            <a:tbl>
              <a:tblPr/>
              <a:tblGrid>
                <a:gridCol w="3204356"/>
                <a:gridCol w="3204356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</a:pPr>
                      <a:r>
                        <a:rPr lang="el-GR" b="1" i="1" dirty="0">
                          <a:effectLst/>
                          <a:latin typeface="Georgia"/>
                          <a:hlinkClick r:id="rId4"/>
                        </a:rPr>
                        <a:t>Συγγραφείς /Αρθρογράφοι</a:t>
                      </a:r>
                      <a:endParaRPr lang="el-GR" dirty="0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</a:pPr>
                      <a:r>
                        <a:rPr lang="en-US" b="1" i="1" dirty="0">
                          <a:effectLst/>
                          <a:latin typeface="Georgia" panose="02040502050405020303" pitchFamily="18" charset="0"/>
                          <a:hlinkClick r:id="rId4"/>
                        </a:rPr>
                        <a:t>Writers</a:t>
                      </a:r>
                      <a:endParaRPr lang="en-US" b="1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835697" y="3231635"/>
            <a:ext cx="5150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b="1" dirty="0" smtClean="0">
                <a:solidFill>
                  <a:prstClr val="black"/>
                </a:solidFill>
                <a:hlinkClick r:id="rId5" action="ppaction://hlinkfile"/>
              </a:rPr>
              <a:t>Συλλογική Εργασία  -  </a:t>
            </a:r>
            <a:r>
              <a:rPr lang="en-US" b="1" dirty="0" smtClean="0">
                <a:solidFill>
                  <a:prstClr val="black"/>
                </a:solidFill>
                <a:hlinkClick r:id="rId5" action="ppaction://hlinkfile"/>
              </a:rPr>
              <a:t>Collective </a:t>
            </a:r>
            <a:r>
              <a:rPr lang="en-US" b="1" dirty="0">
                <a:solidFill>
                  <a:prstClr val="black"/>
                </a:solidFill>
                <a:hlinkClick r:id="rId5" action="ppaction://hlinkfile"/>
              </a:rPr>
              <a:t>Work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557337"/>
            <a:ext cx="54578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772400" cy="1470025"/>
          </a:xfrm>
        </p:spPr>
        <p:txBody>
          <a:bodyPr/>
          <a:lstStyle/>
          <a:p>
            <a:r>
              <a:rPr lang="el-GR" dirty="0" smtClean="0"/>
              <a:t>Η θεωρία του Ιστορικού Υλισμού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</a:rPr>
              <a:t>Επόμενη Ενότητα</a:t>
            </a:r>
          </a:p>
          <a:p>
            <a:r>
              <a:rPr lang="el-GR" b="1" dirty="0" smtClean="0">
                <a:solidFill>
                  <a:schemeClr val="tx1"/>
                </a:solidFill>
                <a:hlinkClick r:id="rId2" action="ppaction://hlinkpres?slideindex=1&amp;slidetitle="/>
              </a:rPr>
              <a:t>Κεφάλαιο Πρώτο</a:t>
            </a:r>
            <a:endParaRPr lang="el-GR" b="1" dirty="0" smtClean="0">
              <a:solidFill>
                <a:schemeClr val="tx1"/>
              </a:solidFill>
            </a:endParaRPr>
          </a:p>
          <a:p>
            <a:r>
              <a:rPr lang="el-GR" b="1" dirty="0" smtClean="0">
                <a:solidFill>
                  <a:schemeClr val="tx1"/>
                </a:solidFill>
              </a:rPr>
              <a:t>Κλικ ν’ ανοίξει</a:t>
            </a:r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0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57" y="0"/>
            <a:ext cx="4557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5" y="0"/>
            <a:ext cx="4651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8" y="0"/>
            <a:ext cx="4615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57" y="0"/>
            <a:ext cx="3998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78"/>
            <a:ext cx="9144000" cy="67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4"/>
            <a:ext cx="9144000" cy="68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" y="0"/>
            <a:ext cx="8919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0"/>
            <a:ext cx="9056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36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Η θεωρία του Ιστορικού Υλισμού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Collective Work</dc:creator>
  <cp:lastModifiedBy>Chambis Kiatipis</cp:lastModifiedBy>
  <cp:revision>17</cp:revision>
  <dcterms:created xsi:type="dcterms:W3CDTF">2015-05-11T07:50:50Z</dcterms:created>
  <dcterms:modified xsi:type="dcterms:W3CDTF">2015-05-15T12:36:30Z</dcterms:modified>
</cp:coreProperties>
</file>